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1" r:id="rId17"/>
    <p:sldId id="272"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8D"/>
    <a:srgbClr val="4677B1"/>
    <a:srgbClr val="FBB033"/>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8917" autoAdjust="0"/>
  </p:normalViewPr>
  <p:slideViewPr>
    <p:cSldViewPr snapToObjects="1">
      <p:cViewPr>
        <p:scale>
          <a:sx n="150" d="100"/>
          <a:sy n="150" d="100"/>
        </p:scale>
        <p:origin x="1230" y="750"/>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939982" y="1428749"/>
            <a:ext cx="4869248" cy="30480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a:blip r:embed="rId3"/>
          <a:stretch>
            <a:fillRect/>
          </a:stretch>
        </p:blipFill>
        <p:spPr>
          <a:xfrm>
            <a:off x="173584" y="1921510"/>
            <a:ext cx="2904896" cy="1685828"/>
          </a:xfrm>
          <a:prstGeom prst="rect">
            <a:avLst/>
          </a:prstGeom>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Endpoints Accept JSON</a:t>
            </a:r>
            <a:r>
              <a:rPr lang="en-US" sz="3200" baseline="30000" dirty="0"/>
              <a:t>‡</a:t>
            </a:r>
            <a:r>
              <a:rPr lang="en-US" sz="32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return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two slides previous.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0703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39" name="Rectangle 38">
            <a:extLst>
              <a:ext uri="{FF2B5EF4-FFF2-40B4-BE49-F238E27FC236}">
                <a16:creationId xmlns:a16="http://schemas.microsoft.com/office/drawing/2014/main" id="{9E6DF50A-6E81-4490-B406-98D4532B26A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4555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5709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3728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4376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5622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BB5FA802-9CF2-4E7C-9547-29CB1C13D26C}"/>
              </a:ext>
            </a:extLst>
          </p:cNvPr>
          <p:cNvSpPr/>
          <p:nvPr/>
        </p:nvSpPr>
        <p:spPr>
          <a:xfrm>
            <a:off x="6400800" y="2130040"/>
            <a:ext cx="2667000" cy="21943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35AC0-EBB7-4A06-86EB-C2DA003CD755}"/>
              </a:ext>
            </a:extLst>
          </p:cNvPr>
          <p:cNvSpPr/>
          <p:nvPr/>
        </p:nvSpPr>
        <p:spPr>
          <a:xfrm>
            <a:off x="6702342" y="4407047"/>
            <a:ext cx="2221698" cy="646331"/>
          </a:xfrm>
          <a:prstGeom prst="rect">
            <a:avLst/>
          </a:prstGeom>
        </p:spPr>
        <p:txBody>
          <a:bodyPr wrap="none">
            <a:spAutoFit/>
          </a:bodyPr>
          <a:lstStyle/>
          <a:p>
            <a:pPr algn="ctr"/>
            <a:r>
              <a:rPr lang="en-US" dirty="0">
                <a:solidFill>
                  <a:srgbClr val="FF0000"/>
                </a:solidFill>
              </a:rPr>
              <a:t>Can still be done,</a:t>
            </a:r>
          </a:p>
          <a:p>
            <a:pPr algn="ctr"/>
            <a:r>
              <a:rPr lang="en-US" dirty="0">
                <a:solidFill>
                  <a:srgbClr val="FF0000"/>
                </a:solidFill>
              </a:rPr>
              <a:t>but not great for CDS.</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rot="20340000">
            <a:off x="5010983" y="3504865"/>
            <a:ext cx="3951166" cy="923330"/>
          </a:xfrm>
          <a:prstGeom prst="rect">
            <a:avLst/>
          </a:prstGeom>
        </p:spPr>
        <p:txBody>
          <a:bodyPr wrap="square">
            <a:spAutoFit/>
          </a:bodyPr>
          <a:lstStyle/>
          <a:p>
            <a:r>
              <a:rPr lang="en-US" dirty="0"/>
              <a:t>As people working in HLA, we should be interested in distributed computing and standards-based web services.</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2"/>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2B205F57-D1C9-4F08-A7FB-27F23307ECE6}"/>
              </a:ext>
            </a:extLst>
          </p:cNvPr>
          <p:cNvPicPr>
            <a:picLocks noChangeAspect="1"/>
          </p:cNvPicPr>
          <p:nvPr/>
        </p:nvPicPr>
        <p:blipFill>
          <a:blip r:embed="rId3"/>
          <a:stretch>
            <a:fillRect/>
          </a:stretch>
        </p:blipFill>
        <p:spPr>
          <a:xfrm>
            <a:off x="0" y="819150"/>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4205</TotalTime>
  <Words>5353</Words>
  <Application>Microsoft Office PowerPoint</Application>
  <PresentationFormat>On-screen Show (16:9)</PresentationFormat>
  <Paragraphs>583</Paragraphs>
  <Slides>60</Slides>
  <Notes>41</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 (in English)</vt:lpstr>
      <vt:lpstr>Web Page Request (in HTTP)</vt:lpstr>
      <vt:lpstr>REST Web Service Request (in English)</vt:lpstr>
      <vt:lpstr>REST Web Service Request (in HTTP)</vt:lpstr>
      <vt:lpstr>PowerPoint Presentation</vt:lpstr>
      <vt:lpstr>PowerPoint Presentation</vt:lpstr>
      <vt:lpstr>PowerPoint Presentation</vt:lpstr>
      <vt:lpstr>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357</cp:revision>
  <dcterms:created xsi:type="dcterms:W3CDTF">2016-08-03T12:57:37Z</dcterms:created>
  <dcterms:modified xsi:type="dcterms:W3CDTF">2018-09-30T18:31:13Z</dcterms:modified>
</cp:coreProperties>
</file>